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Gungsuh" panose="02030600000101010101" pitchFamily="18" charset="-127"/>
      <p:regular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1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4c2302c72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4c2302c72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4c2302c72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4c2302c72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4c2302c72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54c2302c72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4c2302c72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4c2302c72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4c2302c7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54c2302c72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CODA International Board Handbook Overview </a:t>
            </a:r>
            <a:r>
              <a:rPr lang="en" sz="3755"/>
              <a:t>코다인터내셔널 이사회 지침서 개요</a:t>
            </a:r>
            <a:endParaRPr sz="3755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Peer to peer training, 29 June 2023		      Abby Long, president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조직 담당자간 교육, 2023년 6월 29일                      애비 롱, 회장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Board Handbook 이사회 지침서: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designed to be used with the Bylaws, Policy and Procedures Manual (PPM) and Robert’s Rules of Order (RRO). </a:t>
            </a:r>
            <a:br>
              <a:rPr lang="en"/>
            </a:br>
            <a:r>
              <a:rPr lang="en"/>
              <a:t>PPM(내규, 정책 및 절차 매뉴얼) 및 RRO(로버트의 질서 규칙)와 함께 사용하도록 설계되었습니다.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Explains how the board should proceed with business of the Board. </a:t>
            </a:r>
            <a:br>
              <a:rPr lang="en"/>
            </a:br>
            <a:r>
              <a:rPr lang="en"/>
              <a:t>이사회가 이사회의 업무를 어떻게 진행해야 하는지 설명합니다.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As new things come up, we are able to change and update the Handbook. </a:t>
            </a:r>
            <a:br>
              <a:rPr lang="en"/>
            </a:br>
            <a:r>
              <a:rPr lang="en"/>
              <a:t>새로운 사항이 발생하면 지침서를 변경하고 갱신할 수 있습니다.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Foundations of the CODA International Board Handbook 코다인터내셔널 이사회 지침서의 기반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371"/>
              <a:t>Mission 미션: </a:t>
            </a:r>
            <a:endParaRPr sz="2371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CODA celebrates the unique heritage and multicultural identities of adult hearing individuals with deaf parent(s). 코다인터내셔널은 농인 부모가 있는 청인 성인의 고유한 유산 및 다문화적 정체성을 기념하고 세상에 알립니다.</a:t>
            </a:r>
            <a:b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37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71"/>
              <a:t>Vision 비전:</a:t>
            </a:r>
            <a:endParaRPr sz="2371"/>
          </a:p>
          <a:p>
            <a:pPr marL="69215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757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Connecting Codas around the world. 전 세계 코다를 연결합니다.</a:t>
            </a:r>
            <a:endParaRPr sz="2757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9215" lvl="0" indent="0" algn="l" rtl="0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endParaRPr sz="1900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r>
              <a:rPr lang="en" sz="2328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Statement of Purpose 목적에 대한 선언</a:t>
            </a:r>
            <a:endParaRPr sz="2328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9215" marR="272415" lvl="0" indent="0" algn="just" rtl="0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r>
              <a:rPr lang="en" sz="2735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CODA (Children of Deaf Adults, Inc.) strives to achieve this mission via conferences, retreats, publications, scholarships, resource development and fundraising to enrich the experience of Codas.</a:t>
            </a:r>
            <a:r>
              <a:rPr lang="en" sz="27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" sz="27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700">
                <a:solidFill>
                  <a:srgbClr val="262626"/>
                </a:solidFill>
                <a:latin typeface="Gungsuh"/>
                <a:ea typeface="Gungsuh"/>
                <a:cs typeface="Gungsuh"/>
                <a:sym typeface="Gungsuh"/>
              </a:rPr>
              <a:t>코다인터내셔널(Children of Deaf Adults, Inc. / 코다 법인)은 미션 달성을 위해 각종 컨퍼런스, 수련회와 같은 모임, 출판, 장학금, 자원 개발 및 모금 활동을 진행하여 코다의 삶을 윤택하게 합니다. 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 and Responsibilities 역할과 책임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Executive Officers 경영진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President, Vice President, Treasurer, Secretary 회장, 부회장, 재무총괄자, 총무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Board of Director</a:t>
            </a:r>
            <a:r>
              <a:rPr lang="en"/>
              <a:t> </a:t>
            </a:r>
            <a:r>
              <a:rPr lang="en" b="1"/>
              <a:t>이사회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Code of Ethics, Board Member Responsibilities, 윤리 강령, 이사회 구성원의 책임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** The Board must be fiscally responsible for the organization’s finances. </a:t>
            </a:r>
            <a:br>
              <a:rPr lang="en"/>
            </a:br>
            <a:r>
              <a:rPr lang="en"/>
              <a:t>** 이사회는 조직의 재정에 대해 재정적인 책임을 져야 합니다.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Management 재무 관리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Membership dues help keep the organization’s operating costs going. </a:t>
            </a:r>
            <a:br>
              <a:rPr lang="en"/>
            </a:br>
            <a:r>
              <a:rPr lang="en"/>
              <a:t>회원 회비는 조직의 운영 비용을 유지하는데 도움이 됩니다.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Board can increase membership costs.</a:t>
            </a:r>
            <a:br>
              <a:rPr lang="en"/>
            </a:br>
            <a:r>
              <a:rPr lang="en"/>
              <a:t>이사회는 회비를 증액할 수 있습니다.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Restricted and Unrestricted amounts 제한 및 무제한 금액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Conference 컨퍼런스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Region Retreat 지역별 수련회(Retreat)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Committees 위원회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–Scholarship and Memorial Fund 장학금 및 추모 기금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Gungsuh</vt:lpstr>
      <vt:lpstr>Roboto</vt:lpstr>
      <vt:lpstr>Geometric</vt:lpstr>
      <vt:lpstr>CODA International Board Handbook Overview 코다인터내셔널 이사회 지침서 개요</vt:lpstr>
      <vt:lpstr>The Board Handbook 이사회 지침서:</vt:lpstr>
      <vt:lpstr>Foundations of the CODA International Board Handbook 코다인터내셔널 이사회 지침서의 기반</vt:lpstr>
      <vt:lpstr>Roles and Responsibilities 역할과 책임</vt:lpstr>
      <vt:lpstr>Financial Management 재무 관리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CODA International Board Handbook Overview 코다인터내셔널 이사회 지침서 개요</dc:title>
  <dc:creator>dleit</dc:creator>
  <cp:lastModifiedBy>David Leitson</cp:lastModifiedBy>
  <cp:revision>1</cp:revision>
  <dcterms:modified xsi:type="dcterms:W3CDTF">2023-10-07T16:43:52Z</dcterms:modified>
</cp:coreProperties>
</file>